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6" r:id="rId3"/>
    <p:sldId id="257" r:id="rId4"/>
    <p:sldId id="258" r:id="rId5"/>
    <p:sldId id="260" r:id="rId6"/>
    <p:sldId id="261" r:id="rId7"/>
    <p:sldId id="262" r:id="rId8"/>
    <p:sldId id="263" r:id="rId9"/>
    <p:sldId id="281" r:id="rId10"/>
    <p:sldId id="264" r:id="rId11"/>
    <p:sldId id="265" r:id="rId12"/>
    <p:sldId id="273" r:id="rId13"/>
    <p:sldId id="274" r:id="rId14"/>
    <p:sldId id="275" r:id="rId15"/>
    <p:sldId id="276" r:id="rId16"/>
    <p:sldId id="277" r:id="rId17"/>
    <p:sldId id="278" r:id="rId18"/>
    <p:sldId id="279" r:id="rId1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55D4-1385-4631-A71E-1AFF449B1807}" type="datetimeFigureOut">
              <a:rPr lang="pt-BR" smtClean="0"/>
              <a:t>26/09/2020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23E33-43B8-4B31-A731-FD1DC04274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0441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55D4-1385-4631-A71E-1AFF449B1807}" type="datetimeFigureOut">
              <a:rPr lang="pt-BR" smtClean="0"/>
              <a:t>26/09/2020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23E33-43B8-4B31-A731-FD1DC04274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5362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55D4-1385-4631-A71E-1AFF449B1807}" type="datetimeFigureOut">
              <a:rPr lang="pt-BR" smtClean="0"/>
              <a:t>26/09/2020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23E33-43B8-4B31-A731-FD1DC04274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1390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55D4-1385-4631-A71E-1AFF449B1807}" type="datetimeFigureOut">
              <a:rPr lang="pt-BR" smtClean="0"/>
              <a:t>26/09/2020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23E33-43B8-4B31-A731-FD1DC04274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341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55D4-1385-4631-A71E-1AFF449B1807}" type="datetimeFigureOut">
              <a:rPr lang="pt-BR" smtClean="0"/>
              <a:t>26/09/2020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23E33-43B8-4B31-A731-FD1DC04274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9455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55D4-1385-4631-A71E-1AFF449B1807}" type="datetimeFigureOut">
              <a:rPr lang="pt-BR" smtClean="0"/>
              <a:t>26/09/2020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23E33-43B8-4B31-A731-FD1DC04274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7280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55D4-1385-4631-A71E-1AFF449B1807}" type="datetimeFigureOut">
              <a:rPr lang="pt-BR" smtClean="0"/>
              <a:t>26/09/2020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23E33-43B8-4B31-A731-FD1DC04274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01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55D4-1385-4631-A71E-1AFF449B1807}" type="datetimeFigureOut">
              <a:rPr lang="pt-BR" smtClean="0"/>
              <a:t>26/09/2020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23E33-43B8-4B31-A731-FD1DC04274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5071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55D4-1385-4631-A71E-1AFF449B1807}" type="datetimeFigureOut">
              <a:rPr lang="pt-BR" smtClean="0"/>
              <a:t>26/09/2020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23E33-43B8-4B31-A731-FD1DC04274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806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55D4-1385-4631-A71E-1AFF449B1807}" type="datetimeFigureOut">
              <a:rPr lang="pt-BR" smtClean="0"/>
              <a:t>26/09/2020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23E33-43B8-4B31-A731-FD1DC04274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7663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555D4-1385-4631-A71E-1AFF449B1807}" type="datetimeFigureOut">
              <a:rPr lang="pt-BR" smtClean="0"/>
              <a:t>26/09/2020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23E33-43B8-4B31-A731-FD1DC04274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5886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555D4-1385-4631-A71E-1AFF449B1807}" type="datetimeFigureOut">
              <a:rPr lang="pt-BR" smtClean="0"/>
              <a:t>26/09/2020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23E33-43B8-4B31-A731-FD1DC04274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1602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fabriciotrodrigues22@gmail.com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2442" y="360608"/>
            <a:ext cx="10515600" cy="1072503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>FABRÍCIO TEIXEIRA RODRIGUES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2700" dirty="0" smtClean="0"/>
              <a:t>Agente, Produtor Cultural, Maquiador Artístico e Profissional no meio junino a cinco anos como maquiador e nove anos como brincante junino, Diretor da Associação Cultural, Social, Educacional de Assistência Social Flor do Vale Organizador/Articulador de Eventos Culturais no município de General Sampaio e Diretor do espetáculo Paixão de Cristo no Município de General Sampaio.</a:t>
            </a:r>
            <a:endParaRPr lang="pt-BR" sz="2700" dirty="0"/>
          </a:p>
        </p:txBody>
      </p:sp>
      <p:pic>
        <p:nvPicPr>
          <p:cNvPr id="10" name="Espaço Reservado para Conteúdo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703" y="2302143"/>
            <a:ext cx="2900892" cy="4351338"/>
          </a:xfrm>
        </p:spPr>
      </p:pic>
    </p:spTree>
    <p:extLst>
      <p:ext uri="{BB962C8B-B14F-4D97-AF65-F5344CB8AC3E}">
        <p14:creationId xmlns:p14="http://schemas.microsoft.com/office/powerpoint/2010/main" val="341135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Apresentação de Dança Contemporânea no III Dragão do Mar de Arte e Cultura de Canoa Quebrada – Ceará.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542" y="1900148"/>
            <a:ext cx="3295844" cy="2471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412" y="4112596"/>
            <a:ext cx="3700528" cy="24284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676" y="1235119"/>
            <a:ext cx="4231064" cy="2877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354" y="4227352"/>
            <a:ext cx="3489638" cy="2617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806" y="1424529"/>
            <a:ext cx="2254056" cy="26880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231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33306"/>
            <a:ext cx="12046259" cy="1325563"/>
          </a:xfrm>
        </p:spPr>
        <p:txBody>
          <a:bodyPr>
            <a:normAutofit fontScale="90000"/>
          </a:bodyPr>
          <a:lstStyle/>
          <a:p>
            <a:pPr algn="just"/>
            <a:r>
              <a:rPr lang="pt-BR" dirty="0" smtClean="0"/>
              <a:t>Recebendo </a:t>
            </a:r>
            <a:r>
              <a:rPr lang="pt-BR" dirty="0"/>
              <a:t>a entrega juntamente </a:t>
            </a:r>
            <a:r>
              <a:rPr lang="pt-BR" dirty="0" smtClean="0"/>
              <a:t>com </a:t>
            </a:r>
            <a:r>
              <a:rPr lang="pt-BR" dirty="0"/>
              <a:t>o </a:t>
            </a:r>
            <a:r>
              <a:rPr lang="pt-BR" dirty="0" smtClean="0"/>
              <a:t>Presidente e Vice-presidente </a:t>
            </a:r>
            <a:r>
              <a:rPr lang="pt-BR" dirty="0"/>
              <a:t>da Associação </a:t>
            </a:r>
            <a:r>
              <a:rPr lang="pt-BR" dirty="0" smtClean="0"/>
              <a:t>Cultural pela Coordenação</a:t>
            </a:r>
            <a:br>
              <a:rPr lang="pt-BR" dirty="0" smtClean="0"/>
            </a:br>
            <a:r>
              <a:rPr lang="pt-BR" dirty="0" smtClean="0"/>
              <a:t>Artística e Cultural da Quadrilha Flor do Vale 2019. 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503" y="1761230"/>
            <a:ext cx="6527007" cy="435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4843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Apresentação </a:t>
            </a:r>
            <a:r>
              <a:rPr lang="pt-BR" dirty="0" smtClean="0"/>
              <a:t>da Direção Artística</a:t>
            </a:r>
            <a:r>
              <a:rPr lang="pt-BR" dirty="0" smtClean="0"/>
              <a:t> </a:t>
            </a:r>
            <a:r>
              <a:rPr lang="pt-BR" dirty="0" smtClean="0"/>
              <a:t>2020 </a:t>
            </a:r>
            <a:r>
              <a:rPr lang="pt-BR" dirty="0" smtClean="0"/>
              <a:t>da Quadrilha Flor do Vale com o Tema: O Mestre Boca Rica em General Sampaio.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410" y="1864261"/>
            <a:ext cx="5801784" cy="435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22796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20350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490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84519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53132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95177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9839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36879" y="437882"/>
            <a:ext cx="9144000" cy="4012239"/>
          </a:xfrm>
        </p:spPr>
        <p:txBody>
          <a:bodyPr>
            <a:noAutofit/>
          </a:bodyPr>
          <a:lstStyle/>
          <a:p>
            <a:pPr algn="l"/>
            <a:r>
              <a:rPr lang="pt-BR" sz="2400" b="1" dirty="0" smtClean="0"/>
              <a:t>Nível Médio Completo</a:t>
            </a:r>
            <a:br>
              <a:rPr lang="pt-BR" sz="2400" b="1" dirty="0" smtClean="0"/>
            </a:br>
            <a:r>
              <a:rPr lang="pt-BR" sz="1800" dirty="0" smtClean="0"/>
              <a:t/>
            </a:r>
            <a:br>
              <a:rPr lang="pt-BR" sz="1800" dirty="0" smtClean="0"/>
            </a:br>
            <a:r>
              <a:rPr lang="pt-BR" sz="2400" dirty="0" smtClean="0"/>
              <a:t>-Assistente de Recursos Humanos</a:t>
            </a:r>
            <a:br>
              <a:rPr lang="pt-BR" sz="2400" dirty="0" smtClean="0"/>
            </a:br>
            <a:r>
              <a:rPr lang="pt-BR" sz="2400" dirty="0" smtClean="0"/>
              <a:t>- Coordenador de Departamento</a:t>
            </a:r>
            <a:br>
              <a:rPr lang="pt-BR" sz="2400" dirty="0" smtClean="0"/>
            </a:br>
            <a:r>
              <a:rPr lang="pt-BR" sz="2400" dirty="0" smtClean="0"/>
              <a:t>- Orientador Social </a:t>
            </a:r>
            <a:br>
              <a:rPr lang="pt-BR" sz="2400" dirty="0" smtClean="0"/>
            </a:br>
            <a:r>
              <a:rPr lang="pt-BR" sz="2400" dirty="0" smtClean="0"/>
              <a:t>-Produtor Cultural</a:t>
            </a:r>
            <a:br>
              <a:rPr lang="pt-BR" sz="2400" dirty="0" smtClean="0"/>
            </a:br>
            <a:r>
              <a:rPr lang="pt-BR" sz="2400" dirty="0" smtClean="0"/>
              <a:t>-Produtor Artístico</a:t>
            </a:r>
            <a:br>
              <a:rPr lang="pt-BR" sz="2400" dirty="0" smtClean="0"/>
            </a:br>
            <a:r>
              <a:rPr lang="pt-BR" sz="2400" dirty="0" smtClean="0"/>
              <a:t>- Diretor da Paixão de Cristo</a:t>
            </a:r>
            <a:br>
              <a:rPr lang="pt-BR" sz="2400" dirty="0" smtClean="0"/>
            </a:br>
            <a:r>
              <a:rPr lang="pt-BR" sz="2400" dirty="0" smtClean="0"/>
              <a:t>-Amante da Cultura Popular</a:t>
            </a:r>
            <a:br>
              <a:rPr lang="pt-BR" sz="2400" dirty="0" smtClean="0"/>
            </a:br>
            <a:r>
              <a:rPr lang="pt-BR" sz="2400" dirty="0" smtClean="0"/>
              <a:t>-Ator</a:t>
            </a:r>
            <a:br>
              <a:rPr lang="pt-BR" sz="2400" dirty="0" smtClean="0"/>
            </a:br>
            <a:r>
              <a:rPr lang="pt-BR" sz="2400" dirty="0" smtClean="0"/>
              <a:t>-Protagonista Juvenil  </a:t>
            </a:r>
            <a:br>
              <a:rPr lang="pt-BR" sz="2400" dirty="0" smtClean="0"/>
            </a:br>
            <a:r>
              <a:rPr lang="pt-BR" sz="2400" dirty="0" smtClean="0"/>
              <a:t>-Coordenador da Quadrilha Flor do Vale - General Sampaio</a:t>
            </a:r>
            <a:br>
              <a:rPr lang="pt-BR" sz="2400" dirty="0" smtClean="0"/>
            </a:br>
            <a:r>
              <a:rPr lang="pt-BR" sz="2400" dirty="0" smtClean="0"/>
              <a:t>- Diretor da Associação Cultural, Social, Educacional Flor do Vale.</a:t>
            </a:r>
            <a:endParaRPr lang="pt-BR" sz="2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27031" y="5177306"/>
            <a:ext cx="9144000" cy="1059287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E-mail: </a:t>
            </a:r>
            <a:r>
              <a:rPr lang="pt-BR" dirty="0" smtClean="0">
                <a:hlinkClick r:id="rId2"/>
              </a:rPr>
              <a:t>fabriciotrodrigues22@gmail.com</a:t>
            </a:r>
            <a:r>
              <a:rPr lang="pt-BR" dirty="0" smtClean="0"/>
              <a:t> Celular: (85) 985507604 Endereço: Valentim de Almeida, 80 – centro, General Sampaio – Ceará CEP: 62738-000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4563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/>
              <a:t>CERTIFICADO</a:t>
            </a:r>
            <a:endParaRPr lang="pt-BR" b="1" dirty="0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621" y="1341980"/>
            <a:ext cx="6576757" cy="4938014"/>
          </a:xfrm>
        </p:spPr>
      </p:pic>
    </p:spTree>
    <p:extLst>
      <p:ext uri="{BB962C8B-B14F-4D97-AF65-F5344CB8AC3E}">
        <p14:creationId xmlns:p14="http://schemas.microsoft.com/office/powerpoint/2010/main" val="234855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pt-BR" dirty="0" smtClean="0"/>
              <a:t>Representantes do Estado do Ceará no Concurso Nacional de Destaques Juninos no Estado de TERESINA-PI.</a:t>
            </a:r>
            <a:endParaRPr lang="pt-BR" dirty="0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934" y="1555169"/>
            <a:ext cx="5444674" cy="4738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9273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1530" y="128644"/>
            <a:ext cx="7558825" cy="1798526"/>
          </a:xfrm>
        </p:spPr>
        <p:txBody>
          <a:bodyPr>
            <a:normAutofit fontScale="90000"/>
          </a:bodyPr>
          <a:lstStyle/>
          <a:p>
            <a:pPr algn="just"/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dirty="0" smtClean="0"/>
              <a:t>Fazendo parte da Direção e Ator no</a:t>
            </a:r>
            <a:br>
              <a:rPr lang="pt-BR" dirty="0" smtClean="0"/>
            </a:br>
            <a:r>
              <a:rPr lang="pt-BR" dirty="0" smtClean="0"/>
              <a:t>espetáculo PAIXÃO DE CRISTO do </a:t>
            </a:r>
            <a:br>
              <a:rPr lang="pt-BR" dirty="0" smtClean="0"/>
            </a:br>
            <a:r>
              <a:rPr lang="pt-BR" dirty="0" smtClean="0"/>
              <a:t>Município de General Sampaio</a:t>
            </a:r>
            <a:r>
              <a:rPr lang="pt-BR" b="1" dirty="0" smtClean="0"/>
              <a:t>.</a:t>
            </a:r>
            <a:r>
              <a:rPr lang="pt-BR" b="1" dirty="0"/>
              <a:t/>
            </a:r>
            <a:br>
              <a:rPr lang="pt-BR" b="1" dirty="0"/>
            </a:br>
            <a:endParaRPr lang="pt-BR" b="1" dirty="0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355" y="1027907"/>
            <a:ext cx="3922986" cy="2616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874" y="3644539"/>
            <a:ext cx="4431942" cy="29561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65493"/>
            <a:ext cx="3906674" cy="2605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3573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1" y="674218"/>
            <a:ext cx="6683062" cy="1325563"/>
          </a:xfrm>
        </p:spPr>
        <p:txBody>
          <a:bodyPr>
            <a:normAutofit fontScale="90000"/>
          </a:bodyPr>
          <a:lstStyle/>
          <a:p>
            <a:pPr algn="just"/>
            <a:r>
              <a:rPr lang="pt-BR" dirty="0" smtClean="0"/>
              <a:t>Ministrando o I Workshop de Maquiagem artística e Junina para os Brincantes da Quadrilha Junina Flor do Vale de General Sampaio.</a:t>
            </a:r>
            <a:endParaRPr lang="pt-BR" dirty="0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511" y="260539"/>
            <a:ext cx="3741596" cy="435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082" y="2436208"/>
            <a:ext cx="4869003" cy="359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2060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Recebendo homenagem da Quadrilha Filhos do Sertão de Limoeiro do Norte, pela Coordenação da  Produção Artística dos Destaques Juninos em 2018.</a:t>
            </a:r>
            <a:endParaRPr lang="pt-BR" dirty="0"/>
          </a:p>
        </p:txBody>
      </p:sp>
      <p:pic>
        <p:nvPicPr>
          <p:cNvPr id="8" name="Espaço Reservado para Conteúd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896" y="1490773"/>
            <a:ext cx="4578968" cy="3404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785" y="3665108"/>
            <a:ext cx="2653593" cy="30654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83" y="2553769"/>
            <a:ext cx="2772177" cy="2772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309" y="1821205"/>
            <a:ext cx="2305587" cy="3074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9317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0775" y="28791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Fotos e registos de apresentações culturais em varias regiões do Estado do Ceará, sendo brincante de Grupos Juninos.</a:t>
            </a:r>
            <a:endParaRPr lang="pt-BR" dirty="0"/>
          </a:p>
        </p:txBody>
      </p:sp>
      <p:pic>
        <p:nvPicPr>
          <p:cNvPr id="3" name="Espaço Reservado para Conteúdo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75" y="1911267"/>
            <a:ext cx="2937240" cy="1958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39" y="3999801"/>
            <a:ext cx="3414512" cy="2272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0717" y="4122461"/>
            <a:ext cx="2613910" cy="1735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658" y="1234083"/>
            <a:ext cx="4296177" cy="2864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650657" y="4122461"/>
            <a:ext cx="2770060" cy="1843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524" y="4114445"/>
            <a:ext cx="3065243" cy="2043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755" y="1897866"/>
            <a:ext cx="3152903" cy="21019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5847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859592" cy="1325563"/>
          </a:xfrm>
        </p:spPr>
        <p:txBody>
          <a:bodyPr>
            <a:normAutofit fontScale="90000"/>
          </a:bodyPr>
          <a:lstStyle/>
          <a:p>
            <a:pPr algn="just"/>
            <a:r>
              <a:rPr lang="pt-BR" dirty="0" smtClean="0"/>
              <a:t>Apresentação dos Serviços de Convivência e Fortalecimento de Vínculos </a:t>
            </a:r>
            <a:r>
              <a:rPr lang="pt-BR" dirty="0" smtClean="0"/>
              <a:t>– SCFV na Cidade de Limoeiro do Norte - </a:t>
            </a:r>
            <a:r>
              <a:rPr lang="pt-BR" dirty="0"/>
              <a:t>C</a:t>
            </a:r>
            <a:r>
              <a:rPr lang="pt-BR" dirty="0" smtClean="0"/>
              <a:t>eará </a:t>
            </a:r>
            <a:r>
              <a:rPr lang="pt-BR" dirty="0" smtClean="0"/>
              <a:t>como Orientador Social.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940" y="1705595"/>
            <a:ext cx="4657859" cy="34933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163" y="2964169"/>
            <a:ext cx="4905777" cy="36793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3582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1023</TotalTime>
  <Words>189</Words>
  <Application>Microsoft Office PowerPoint</Application>
  <PresentationFormat>Widescreen</PresentationFormat>
  <Paragraphs>13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Tema do Office</vt:lpstr>
      <vt:lpstr> FABRÍCIO TEIXEIRA RODRIGUES Agente, Produtor Cultural, Maquiador Artístico e Profissional no meio junino a cinco anos como maquiador e nove anos como brincante junino, Diretor da Associação Cultural, Social, Educacional de Assistência Social Flor do Vale Organizador/Articulador de Eventos Culturais no município de General Sampaio e Diretor do espetáculo Paixão de Cristo no Município de General Sampaio.</vt:lpstr>
      <vt:lpstr>Nível Médio Completo  -Assistente de Recursos Humanos - Coordenador de Departamento - Orientador Social  -Produtor Cultural -Produtor Artístico - Diretor da Paixão de Cristo -Amante da Cultura Popular -Ator -Protagonista Juvenil   -Coordenador da Quadrilha Flor do Vale - General Sampaio - Diretor da Associação Cultural, Social, Educacional Flor do Vale.</vt:lpstr>
      <vt:lpstr>CERTIFICADO</vt:lpstr>
      <vt:lpstr>Representantes do Estado do Ceará no Concurso Nacional de Destaques Juninos no Estado de TERESINA-PI.</vt:lpstr>
      <vt:lpstr>  Fazendo parte da Direção e Ator no espetáculo PAIXÃO DE CRISTO do  Município de General Sampaio. </vt:lpstr>
      <vt:lpstr>Ministrando o I Workshop de Maquiagem artística e Junina para os Brincantes da Quadrilha Junina Flor do Vale de General Sampaio.</vt:lpstr>
      <vt:lpstr>Recebendo homenagem da Quadrilha Filhos do Sertão de Limoeiro do Norte, pela Coordenação da  Produção Artística dos Destaques Juninos em 2018.</vt:lpstr>
      <vt:lpstr>Fotos e registos de apresentações culturais em varias regiões do Estado do Ceará, sendo brincante de Grupos Juninos.</vt:lpstr>
      <vt:lpstr>Apresentação dos Serviços de Convivência e Fortalecimento de Vínculos – SCFV na Cidade de Limoeiro do Norte - Ceará como Orientador Social.</vt:lpstr>
      <vt:lpstr>Apresentação de Dança Contemporânea no III Dragão do Mar de Arte e Cultura de Canoa Quebrada – Ceará.</vt:lpstr>
      <vt:lpstr>Recebendo a entrega juntamente com o Presidente e Vice-presidente da Associação Cultural pela Coordenação Artística e Cultural da Quadrilha Flor do Vale 2019. </vt:lpstr>
      <vt:lpstr>Apresentação da Direção Artística 2020 da Quadrilha Flor do Vale com o Tema: O Mestre Boca Rica em General Sampaio.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FRANCISCO DAVI MACENA LOPES Agente e Produtor Cultural no meio junino a quatro anos como brincante e quatro anos como Presidente do Grupo Junino Flor do Vale e Presidente da Associação Cultural, Social, Educacional de Assistência Social Flor do Vale Organizador/Articulador de Eventos Culturais no município de General Sampaio;</dc:title>
  <dc:creator>cleoneudopinho@gmail.com</dc:creator>
  <cp:lastModifiedBy>cleoneudopinho@gmail.com</cp:lastModifiedBy>
  <cp:revision>20</cp:revision>
  <dcterms:created xsi:type="dcterms:W3CDTF">2020-09-25T21:26:23Z</dcterms:created>
  <dcterms:modified xsi:type="dcterms:W3CDTF">2020-09-26T20:01:42Z</dcterms:modified>
</cp:coreProperties>
</file>