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92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785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319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466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401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86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87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454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43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947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15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538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484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007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0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37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029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3572B7-580C-4733-85E3-B5DBD2A2096B}" type="datetimeFigureOut">
              <a:rPr lang="pt-BR" smtClean="0"/>
              <a:t>28/07/2017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30D803-ACA1-4FEE-892D-77C92D21B0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26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65" y="981122"/>
            <a:ext cx="8449826" cy="5634978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321182" y="0"/>
            <a:ext cx="94560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 smtClean="0"/>
              <a:t>Mestre Doca Zacarias e sua Esposa</a:t>
            </a:r>
            <a:endParaRPr lang="pt-BR" sz="4800" b="1" dirty="0"/>
          </a:p>
        </p:txBody>
      </p:sp>
    </p:spTree>
    <p:extLst>
      <p:ext uri="{BB962C8B-B14F-4D97-AF65-F5344CB8AC3E}">
        <p14:creationId xmlns:p14="http://schemas.microsoft.com/office/powerpoint/2010/main" val="2773462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032" y="1109979"/>
            <a:ext cx="8209379" cy="547291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313857" y="191068"/>
            <a:ext cx="11743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/>
              <a:t>Apresentação dos Congos na Igreja Matriz de Milagres-CE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21801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56" y="586855"/>
            <a:ext cx="9091020" cy="6062574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20680" y="0"/>
            <a:ext cx="10853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/>
              <a:t>Cortejo Cultural dos Congos nas Ruas de Milagres-CE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653759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11"/>
          <a:stretch/>
        </p:blipFill>
        <p:spPr>
          <a:xfrm>
            <a:off x="876134" y="1192381"/>
            <a:ext cx="4200831" cy="494493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t="12104" r="-299" b="12673"/>
          <a:stretch/>
        </p:blipFill>
        <p:spPr>
          <a:xfrm>
            <a:off x="5076965" y="1319381"/>
            <a:ext cx="6613158" cy="449456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026971" y="230497"/>
            <a:ext cx="75218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 smtClean="0"/>
              <a:t>Grupo de Congos de Milagres </a:t>
            </a: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1551830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ânico">
  <a:themeElements>
    <a:clrScheme name="Orgâ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â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â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64</TotalTime>
  <Words>27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7" baseType="lpstr">
      <vt:lpstr>Arial</vt:lpstr>
      <vt:lpstr>Garamond</vt:lpstr>
      <vt:lpstr>Orgânico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Inaldo</dc:creator>
  <cp:lastModifiedBy>Inaldo</cp:lastModifiedBy>
  <cp:revision>3</cp:revision>
  <dcterms:created xsi:type="dcterms:W3CDTF">2017-07-28T18:23:54Z</dcterms:created>
  <dcterms:modified xsi:type="dcterms:W3CDTF">2017-07-28T19:28:25Z</dcterms:modified>
</cp:coreProperties>
</file>