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5" r:id="rId4"/>
    <p:sldId id="266" r:id="rId5"/>
    <p:sldId id="264" r:id="rId6"/>
    <p:sldId id="257" r:id="rId7"/>
    <p:sldId id="258" r:id="rId8"/>
    <p:sldId id="259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A3B07-FEAF-4320-853E-D3A6EBBD3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335" y="1060186"/>
            <a:ext cx="5844210" cy="1212546"/>
          </a:xfrm>
        </p:spPr>
        <p:txBody>
          <a:bodyPr/>
          <a:lstStyle/>
          <a:p>
            <a:pPr algn="ctr"/>
            <a:r>
              <a:rPr lang="pt-BR" sz="6000" b="1" dirty="0"/>
              <a:t>RAQUEL SILVA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9C64A7-8977-4BD4-9A55-A43209A58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9043" y="3677449"/>
            <a:ext cx="4134679" cy="86142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ATRIZ, PESQUISADORA, </a:t>
            </a:r>
            <a:r>
              <a:rPr lang="pt-BR" sz="2400" b="1" dirty="0" err="1"/>
              <a:t>dj</a:t>
            </a:r>
            <a:r>
              <a:rPr lang="pt-BR" sz="2400" b="1" dirty="0"/>
              <a:t>, fotógrafa E ROTERISTA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878C2B9-19C8-4566-B543-2D7C72094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3499">
            <a:off x="6860701" y="1676385"/>
            <a:ext cx="3794047" cy="46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6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2A172-4181-4675-AC19-6460EF58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RAQUEL SILVA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7B3C7C-8EF2-4B8A-8F1F-07474F862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51707"/>
            <a:ext cx="3995530" cy="39960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400" b="1" dirty="0"/>
              <a:t>Teatro, Fotografia, Filmagem – Instituto  Degrau / CITS – Parque São José – 70 horas – 2012;</a:t>
            </a:r>
          </a:p>
          <a:p>
            <a:pPr marL="0" indent="0" algn="just">
              <a:buNone/>
            </a:pPr>
            <a:endParaRPr lang="pt-BR" sz="2400" b="1" dirty="0"/>
          </a:p>
          <a:p>
            <a:pPr marL="0" indent="0" algn="just">
              <a:buNone/>
            </a:pPr>
            <a:r>
              <a:rPr lang="pt-BR" sz="2400" b="1" dirty="0"/>
              <a:t>Teatro - ONG Fábrica de Imagens - Ações educativas em cidadania e gênero- 2012. </a:t>
            </a:r>
          </a:p>
          <a:p>
            <a:pPr marL="0" indent="0" algn="just">
              <a:buNone/>
            </a:pPr>
            <a:endParaRPr lang="pt-BR" sz="2400" b="1" dirty="0"/>
          </a:p>
          <a:p>
            <a:pPr marL="0" indent="0" algn="just">
              <a:buNone/>
            </a:pPr>
            <a:r>
              <a:rPr lang="pt-BR" sz="2400" b="1" dirty="0"/>
              <a:t>Teatro – Casa da Comédia Cearense – 2012;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0B12A12-83C5-4CC4-880F-AF9C9BBF1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80632"/>
            <a:ext cx="6675783" cy="49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8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AD523-D012-4DEC-B6CE-67FFEC94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RAQUEL SILVA 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25C84D-8AFF-41D1-A8A0-48397B371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164" y="3429000"/>
            <a:ext cx="5830957" cy="286232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A0B5B6B-0482-4BF8-BCE9-E43E2BAF618A}"/>
              </a:ext>
            </a:extLst>
          </p:cNvPr>
          <p:cNvSpPr txBox="1"/>
          <p:nvPr/>
        </p:nvSpPr>
        <p:spPr>
          <a:xfrm>
            <a:off x="4253948" y="2655259"/>
            <a:ext cx="3909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Quem matou Chico </a:t>
            </a:r>
            <a:r>
              <a:rPr lang="pt-BR" b="1" dirty="0" err="1"/>
              <a:t>Mangeira</a:t>
            </a:r>
            <a:r>
              <a:rPr lang="pt-BR" b="1" dirty="0"/>
              <a:t> – Direção de </a:t>
            </a:r>
            <a:r>
              <a:rPr lang="pt-BR" b="1" dirty="0" err="1"/>
              <a:t>Welligton</a:t>
            </a:r>
            <a:r>
              <a:rPr lang="pt-BR" b="1" dirty="0"/>
              <a:t> </a:t>
            </a:r>
            <a:r>
              <a:rPr lang="pt-BR" b="1" dirty="0" err="1"/>
              <a:t>Rocon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4452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73762-16C6-406E-AB2D-E96DA2E3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RAQUEL SILVA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C040B-619C-4D30-A5CB-12E636BF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78" y="2603500"/>
            <a:ext cx="2493135" cy="3416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Câmera Escondida – Zumbi no metrô de Fortaleza – SBT – 2015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4313D9-C969-449B-BD45-B08FCF6A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2325204"/>
            <a:ext cx="3578087" cy="4254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3B44B1D-7E86-46E0-A9B9-E9BF4C6D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873" y="2206210"/>
            <a:ext cx="3008948" cy="44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7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81365-9AC9-4AE5-8F52-E41C74EA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RAQUEL SILVA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763C6A-4186-432A-ABAE-994A2E4C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82889" cy="4115352"/>
          </a:xfrm>
        </p:spPr>
        <p:txBody>
          <a:bodyPr/>
          <a:lstStyle/>
          <a:p>
            <a:pPr algn="just"/>
            <a:r>
              <a:rPr lang="pt-BR" dirty="0"/>
              <a:t>                      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3C82F9-82FF-4B18-8D8C-9510E20D119C}"/>
              </a:ext>
            </a:extLst>
          </p:cNvPr>
          <p:cNvSpPr txBox="1"/>
          <p:nvPr/>
        </p:nvSpPr>
        <p:spPr>
          <a:xfrm>
            <a:off x="7619999" y="2603500"/>
            <a:ext cx="41744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Grupo de Teatro Eu e os outros – Cuca Mudubim – 2014 até 2019;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Áudio básico- Cuca mudubim -2015;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Dj básico – Cuca mudubim – 2015;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023BBBE-D6B8-4EBD-9543-B66DA01E7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63" y="2315818"/>
            <a:ext cx="6858000" cy="41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0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811C5-6E73-4A98-91A6-F905B74D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563" y="973668"/>
            <a:ext cx="8761413" cy="706964"/>
          </a:xfrm>
        </p:spPr>
        <p:txBody>
          <a:bodyPr/>
          <a:lstStyle/>
          <a:p>
            <a:pPr algn="ctr"/>
            <a:r>
              <a:rPr lang="pt-BR" b="1" dirty="0"/>
              <a:t>RAQUEL SILVA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837A06-7B43-4CB8-9AAA-7CF0E31E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20" y="2468032"/>
            <a:ext cx="5881950" cy="3416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Experiência Profissional - MISTHER.COM Função: Recepcionista Período: 4 anos;</a:t>
            </a:r>
          </a:p>
          <a:p>
            <a:pPr marL="0" indent="0" algn="just">
              <a:buNone/>
            </a:pPr>
            <a:endParaRPr lang="pt-BR" sz="2400" b="1" dirty="0"/>
          </a:p>
          <a:p>
            <a:pPr marL="0" indent="0" algn="just">
              <a:buNone/>
            </a:pPr>
            <a:r>
              <a:rPr lang="pt-BR" sz="2400" b="1" dirty="0"/>
              <a:t>ONG Fabrica de Imagens - Ações educativas em cidadania e gênero Função: Assistente técnico em Áudio Visual  Período: 4 meses;</a:t>
            </a:r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DDB30B7-62D1-46DF-9F25-D5C3607E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295" y="2163232"/>
            <a:ext cx="4617132" cy="43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6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64393-5F8F-4F70-8AA8-EE69F86F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RAQUEL SILVA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723CF3-EE8D-400F-B2B9-AD0F4AB56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557" y="2590248"/>
            <a:ext cx="3487047" cy="3416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1" dirty="0"/>
              <a:t>Projeto Ciranda Cirandinha Função: Telemarketing Período: 4 anos;</a:t>
            </a:r>
          </a:p>
          <a:p>
            <a:pPr marL="0" indent="0" algn="just">
              <a:buNone/>
            </a:pPr>
            <a:endParaRPr lang="pt-BR" sz="1800" b="1" dirty="0"/>
          </a:p>
          <a:p>
            <a:pPr marL="0" indent="0" algn="just">
              <a:buNone/>
            </a:pPr>
            <a:r>
              <a:rPr lang="pt-BR" sz="1800" b="1" dirty="0"/>
              <a:t>Experiência Artísticas Espetáculo  Ocultos, É assim que somos direção </a:t>
            </a:r>
            <a:r>
              <a:rPr lang="pt-BR" sz="1800" b="1" dirty="0" err="1"/>
              <a:t>Silvero</a:t>
            </a:r>
            <a:r>
              <a:rPr lang="pt-BR" sz="1800" b="1" dirty="0"/>
              <a:t> Pereira – 2012.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F35F68-5FD3-417D-BFAB-A7CC1F58C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67" y="2199860"/>
            <a:ext cx="7576789" cy="4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1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3DF40-4928-402A-A943-905F071E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RAQUEL SILVA </a:t>
            </a:r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FADE273-2A8D-4A71-9BB9-F365FB64B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1356" y="2336463"/>
            <a:ext cx="6546574" cy="4170354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21CF157-73D5-49BD-9055-2F156B31B5C9}"/>
              </a:ext>
            </a:extLst>
          </p:cNvPr>
          <p:cNvSpPr txBox="1"/>
          <p:nvPr/>
        </p:nvSpPr>
        <p:spPr>
          <a:xfrm>
            <a:off x="1022432" y="4613270"/>
            <a:ext cx="38808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400" b="1" dirty="0"/>
              <a:t>Peça teatral Náuseas – Dorotéia de Nélson Rodrigues – Direção de Renato Severo - 2018;</a:t>
            </a:r>
          </a:p>
        </p:txBody>
      </p:sp>
    </p:spTree>
    <p:extLst>
      <p:ext uri="{BB962C8B-B14F-4D97-AF65-F5344CB8AC3E}">
        <p14:creationId xmlns:p14="http://schemas.microsoft.com/office/powerpoint/2010/main" val="41029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2CA2A-AB9D-4CA6-A812-8B3D005F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/>
              <a:t>RAQUEL SILVA  - AUDIOVISUAL </a:t>
            </a:r>
            <a:r>
              <a:rPr lang="pt-BR" b="1" dirty="0"/>
              <a:t> 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4E473EB-947F-449F-8A3A-EE0F2AFF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79373"/>
            <a:ext cx="6858000" cy="451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0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467</TotalTime>
  <Words>204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Íon - Sala da Diretoria</vt:lpstr>
      <vt:lpstr>RAQUEL SILVA</vt:lpstr>
      <vt:lpstr>RAQUEL SILVA </vt:lpstr>
      <vt:lpstr>RAQUEL SILVA </vt:lpstr>
      <vt:lpstr>RAQUEL SILVA </vt:lpstr>
      <vt:lpstr>RAQUEL SILVA </vt:lpstr>
      <vt:lpstr>RAQUEL SILVA </vt:lpstr>
      <vt:lpstr>RAQUEL SILVA </vt:lpstr>
      <vt:lpstr>RAQUEL SILVA </vt:lpstr>
      <vt:lpstr>RAQUEL SILVA  - AUDIOVISUAL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ZULEIKA ANGEL</dc:title>
  <dc:creator>Anacreonte Pontes</dc:creator>
  <cp:lastModifiedBy>Luiza Maria Aragão Pontes</cp:lastModifiedBy>
  <cp:revision>25</cp:revision>
  <dcterms:created xsi:type="dcterms:W3CDTF">2020-05-09T18:20:46Z</dcterms:created>
  <dcterms:modified xsi:type="dcterms:W3CDTF">2021-10-05T04:55:08Z</dcterms:modified>
</cp:coreProperties>
</file>